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3" r:id="rId5"/>
    <p:sldId id="257" r:id="rId6"/>
    <p:sldId id="261" r:id="rId7"/>
    <p:sldId id="262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4/10/12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4/10/12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4/10/12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4/10/12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4/10/12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4/10/12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Center, Olivia Tenney, </a:t>
            </a:r>
            <a:r>
              <a:rPr lang="en-US" dirty="0" smtClean="0"/>
              <a:t>Briana </a:t>
            </a:r>
            <a:r>
              <a:rPr lang="en-US" dirty="0" smtClean="0"/>
              <a:t>Whitney, </a:t>
            </a:r>
          </a:p>
          <a:p>
            <a:r>
              <a:rPr lang="en-US" dirty="0" smtClean="0"/>
              <a:t>Megan Gaschen, Amanda </a:t>
            </a:r>
            <a:r>
              <a:rPr lang="en-US" dirty="0" smtClean="0"/>
              <a:t>Beck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Beowulf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Epic vs. Movie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1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Movie: Beowulf vs. Grendel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63" y="1409700"/>
            <a:ext cx="3456335" cy="5119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13" y="4457177"/>
            <a:ext cx="4076700" cy="195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139" y="1723409"/>
            <a:ext cx="4296661" cy="181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4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 accurate</a:t>
            </a:r>
          </a:p>
          <a:p>
            <a:pPr lvl="1"/>
            <a:r>
              <a:rPr lang="en-US" dirty="0"/>
              <a:t>Allows you to visualize ancient </a:t>
            </a:r>
            <a:r>
              <a:rPr lang="en-US" dirty="0" smtClean="0"/>
              <a:t>Europe</a:t>
            </a:r>
          </a:p>
          <a:p>
            <a:r>
              <a:rPr lang="en-US" dirty="0" smtClean="0"/>
              <a:t>Characters represented well</a:t>
            </a:r>
          </a:p>
          <a:p>
            <a:pPr lvl="1"/>
            <a:r>
              <a:rPr lang="en-US" dirty="0"/>
              <a:t>Beowulf shown as excellent </a:t>
            </a:r>
            <a:r>
              <a:rPr lang="en-US" dirty="0" smtClean="0"/>
              <a:t>swordsman</a:t>
            </a:r>
          </a:p>
          <a:p>
            <a:r>
              <a:rPr lang="en-US" dirty="0" smtClean="0"/>
              <a:t>Grendel was man-like</a:t>
            </a:r>
          </a:p>
          <a:p>
            <a:pPr lvl="1"/>
            <a:r>
              <a:rPr lang="en-US" dirty="0" smtClean="0"/>
              <a:t>Grendel is very smart and clever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Pros of Beowulf vs. Grendel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62654"/>
            <a:ext cx="4203700" cy="193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70" y="4562654"/>
            <a:ext cx="41783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3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Characters</a:t>
            </a:r>
          </a:p>
          <a:p>
            <a:r>
              <a:rPr lang="en-US" dirty="0" smtClean="0"/>
              <a:t>Did n</a:t>
            </a:r>
            <a:r>
              <a:rPr lang="fr-FR" dirty="0"/>
              <a:t>o</a:t>
            </a:r>
            <a:r>
              <a:rPr lang="en-US" dirty="0" smtClean="0"/>
              <a:t>t follow tradition storyline</a:t>
            </a:r>
          </a:p>
          <a:p>
            <a:pPr lvl="1"/>
            <a:r>
              <a:rPr lang="en-US" dirty="0" smtClean="0"/>
              <a:t>Grendel had child</a:t>
            </a:r>
          </a:p>
          <a:p>
            <a:pPr lvl="1"/>
            <a:r>
              <a:rPr lang="en-US" dirty="0" smtClean="0"/>
              <a:t>Unnecessary love story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modern movies, sexual tension is always added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Hrothgar portrayed poorly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Un-engaging beginning to movie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Grendel’s death not celebrated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Cons of Beowulf vs. Grendel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289" y="5000722"/>
            <a:ext cx="38100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94492"/>
            <a:ext cx="3637636" cy="15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Epic Poem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94000"/>
          </a:blip>
          <a:stretch>
            <a:fillRect/>
          </a:stretch>
        </p:blipFill>
        <p:spPr>
          <a:xfrm>
            <a:off x="5928882" y="1838086"/>
            <a:ext cx="2915311" cy="4555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91000"/>
          </a:blip>
          <a:stretch>
            <a:fillRect/>
          </a:stretch>
        </p:blipFill>
        <p:spPr>
          <a:xfrm>
            <a:off x="457200" y="1838086"/>
            <a:ext cx="3153581" cy="4555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3697" y="2060315"/>
            <a:ext cx="3020269" cy="3608906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885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Exemplifies Beowulf as perfect Hero and warrior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Hrothgar is a great King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Rewarded treasure for help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Very descriptive of characters, scenes, and battles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Pros of Epic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01" y="3774578"/>
            <a:ext cx="2518268" cy="2552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139" y="3503067"/>
            <a:ext cx="1882438" cy="28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4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832" y="1524000"/>
            <a:ext cx="8229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Very straightforward and predictable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Skips 50 years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Beowulf seems too super human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Difficult to read in original language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Cons of Epic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09" y="3505569"/>
            <a:ext cx="1961614" cy="2949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670" y="3572718"/>
            <a:ext cx="2869278" cy="28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8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Beowulf Movies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44" y="2013648"/>
            <a:ext cx="2622855" cy="3881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51" y="2013648"/>
            <a:ext cx="2783949" cy="3947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9579" y="1644316"/>
            <a:ext cx="373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None Follow traditional storyline….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123" y="5908842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Beowulf and Grendel’s Mother?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21451" y="601451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Placed in the future?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5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94</TotalTime>
  <Words>165</Words>
  <Application>Microsoft Macintosh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Beowulf Epic vs. Movie</vt:lpstr>
      <vt:lpstr>Movie: Beowulf vs. Grendel</vt:lpstr>
      <vt:lpstr>Pros of Beowulf vs. Grendel</vt:lpstr>
      <vt:lpstr>Cons of Beowulf vs. Grendel</vt:lpstr>
      <vt:lpstr>Epic Poem</vt:lpstr>
      <vt:lpstr>Pros of Epic</vt:lpstr>
      <vt:lpstr>Cons of Epic </vt:lpstr>
      <vt:lpstr>Other Beowulf Movies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Beowulf Epic vs. Movie</dc:title>
  <dc:creator>Michael Center</dc:creator>
  <cp:lastModifiedBy>Michael Center</cp:lastModifiedBy>
  <cp:revision>13</cp:revision>
  <dcterms:created xsi:type="dcterms:W3CDTF">2012-04-08T21:23:08Z</dcterms:created>
  <dcterms:modified xsi:type="dcterms:W3CDTF">2012-04-10T21:09:04Z</dcterms:modified>
</cp:coreProperties>
</file>